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73" r:id="rId12"/>
    <p:sldId id="272" r:id="rId13"/>
    <p:sldId id="271" r:id="rId14"/>
    <p:sldId id="265" r:id="rId15"/>
    <p:sldId id="266" r:id="rId16"/>
    <p:sldId id="267" r:id="rId17"/>
    <p:sldId id="268" r:id="rId18"/>
    <p:sldId id="269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5F0B568F-50B9-458A-84DC-AC848765C01F}">
          <p14:sldIdLst>
            <p14:sldId id="256"/>
            <p14:sldId id="257"/>
            <p14:sldId id="258"/>
            <p14:sldId id="259"/>
            <p14:sldId id="270"/>
            <p14:sldId id="260"/>
            <p14:sldId id="261"/>
            <p14:sldId id="262"/>
            <p14:sldId id="263"/>
            <p14:sldId id="264"/>
            <p14:sldId id="273"/>
            <p14:sldId id="272"/>
            <p14:sldId id="271"/>
            <p14:sldId id="265"/>
            <p14:sldId id="266"/>
            <p14:sldId id="267"/>
            <p14:sldId id="268"/>
            <p14:sldId id="269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8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984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12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8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39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43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019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4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32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3CC9C-5CEA-4777-90C7-8F2F9F1650CC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194F7-6791-426D-AF7D-10F04A84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8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erana.ru/produktsiya/intensivnoe-pitanie/maska-alerana-dlya-vsekh-tipov-volos-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ОПРЕДЕЛИТЬ ТИП ВОЛОС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10892" y="8650289"/>
            <a:ext cx="9144000" cy="1655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Как определить тип волос Фото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467" y="3509963"/>
            <a:ext cx="5715000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0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211182"/>
            <a:ext cx="3461657" cy="34616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 вас комбинированные волосы, если:</a:t>
            </a:r>
          </a:p>
          <a:p>
            <a:r>
              <a:rPr lang="ru-RU" dirty="0"/>
              <a:t>кончики сухие и посеченные;</a:t>
            </a:r>
          </a:p>
          <a:p>
            <a:r>
              <a:rPr lang="ru-RU" dirty="0"/>
              <a:t>у корней волосы становятся жирными уже на 3 день;</a:t>
            </a:r>
          </a:p>
          <a:p>
            <a:r>
              <a:rPr lang="ru-RU" dirty="0"/>
              <a:t>локоны приобретают сальный блеск по всей длине на 4 день после мытья;</a:t>
            </a:r>
          </a:p>
          <a:p>
            <a:r>
              <a:rPr lang="ru-RU" dirty="0"/>
              <a:t>концы электризуются;</a:t>
            </a:r>
          </a:p>
          <a:p>
            <a:r>
              <a:rPr lang="ru-RU" dirty="0"/>
              <a:t>иногда после мытья возникает ощущение сухости кожи головы;</a:t>
            </a:r>
          </a:p>
          <a:p>
            <a:r>
              <a:rPr lang="ru-RU" dirty="0"/>
              <a:t>после сушки феном кончики пушатся;</a:t>
            </a:r>
          </a:p>
          <a:p>
            <a:r>
              <a:rPr lang="ru-RU" dirty="0"/>
              <a:t>держится только прикорневая укладка.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582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8538" y="20990"/>
            <a:ext cx="9116014" cy="683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24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7627" y="91440"/>
            <a:ext cx="8891664" cy="666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3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941" y="0"/>
            <a:ext cx="9179893" cy="688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4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188" y="418737"/>
            <a:ext cx="4587240" cy="30581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715" y="636270"/>
            <a:ext cx="10387149" cy="7452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Уход за разными типами волос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016" y="3239589"/>
            <a:ext cx="10398035" cy="3618411"/>
          </a:xfrm>
        </p:spPr>
        <p:txBody>
          <a:bodyPr>
            <a:normAutofit fontScale="47500" lnSpcReduction="20000"/>
          </a:bodyPr>
          <a:lstStyle/>
          <a:p>
            <a:r>
              <a:rPr lang="ru-RU" sz="7600" dirty="0"/>
              <a:t>Нормальные волосы следует мыть соответствующими шампунями не более, чем 3 раза в неделю. Раз в две недели будет полезным сделать маску. Для этого можно использовать народные рецепты, но лучше всего применять проверенные специализированные средства, например, </a:t>
            </a:r>
            <a:r>
              <a:rPr lang="ru-RU" sz="7600" dirty="0">
                <a:hlinkClick r:id="rId3"/>
              </a:rPr>
              <a:t>маски  интенсивное питание</a:t>
            </a:r>
            <a:r>
              <a:rPr lang="ru-RU" sz="7600" dirty="0" smtClean="0"/>
              <a:t>.</a:t>
            </a:r>
            <a:endParaRPr lang="ru-RU" sz="7600" dirty="0"/>
          </a:p>
        </p:txBody>
      </p:sp>
    </p:spTree>
    <p:extLst>
      <p:ext uri="{BB962C8B-B14F-4D97-AF65-F5344CB8AC3E}">
        <p14:creationId xmlns:p14="http://schemas.microsoft.com/office/powerpoint/2010/main" val="1786609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67404"/>
            <a:ext cx="5371011" cy="33568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20" y="3553097"/>
            <a:ext cx="10622280" cy="262386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Жирные волосы можно мыть каждый день, для этого подойдут мягкие натуральные шампуни. Чтобы волосы дольше сохраняли чистоту, раз в две недели используйте средства для глубокого очищения. Не нужно увлекаться различными масками, не стоит их использовать чаще, чем один раз в неделю. Кроме непосредственного ухода за локонами, также обратите внимание на ваше питание. Постарайтесь минимизировать употребление мучной, жирной и острой пищи. Полезно будет употреблять больше чистой воды, заменяя ею чай, кофе и другие напитки.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369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0" y="3735977"/>
            <a:ext cx="10713719" cy="244098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Сухие волосы нельзя мыть чаще раза в неделю. Для них подходят увлажняющие шампуни, в состав которых не входит силикон. Таким локонам требуется дополнительный уход различными средствами, которые не требуют смывания. Плюс, полезно делать питательные маски. Сухие волосы лучше не красить. И в любом случае не стоит делать химическую завивку. Кроме того, старайтесь избегать сушки феном. Для расчесывания используйте деревянную расческу, которая не электризует волосы. Не забывайте раз в месяц убирать секущиеся кончики.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046" y="126056"/>
            <a:ext cx="5109753" cy="360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39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583" y="4153989"/>
            <a:ext cx="10609217" cy="2022974"/>
          </a:xfrm>
        </p:spPr>
        <p:txBody>
          <a:bodyPr/>
          <a:lstStyle/>
          <a:p>
            <a:r>
              <a:rPr lang="ru-RU" dirty="0" smtClean="0"/>
              <a:t>Комбинированные волосы достаточно мыть дважды в неделю шампунями для смешанных или нормальных волос. Можно умеренно использовать бальзамы, маски и другие увлажняющие средства. После мытья будет полезным ополаскивать локоны отварами трав. Регулярно подстригайте кончики.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805" y="-92074"/>
            <a:ext cx="4246064" cy="424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5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89565"/>
            <a:ext cx="10515600" cy="1487397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Теперь вы знаете, как правильно определить тип волос, а значит, уход за ними будет более эффективным. Используйте качественные средства и не забывайте советоваться со специалистами. Тогда ваши волосы всегда будут выглядеть прекрасно, вне зависимости от их типа.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494" y="595584"/>
            <a:ext cx="57150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95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avon-061.ru/wp-content/uploads/a/1/4/a14db94a93c724092ee2f386f19e0de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526" y="0"/>
            <a:ext cx="7262947" cy="707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216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 определить тип волос Фото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639" y="365125"/>
            <a:ext cx="333375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altLang="ru-RU" b="1" dirty="0" smtClean="0">
                <a:solidFill>
                  <a:srgbClr val="515151"/>
                </a:solidFill>
                <a:latin typeface="latobold"/>
              </a:rPr>
              <a:t>Сухие волосы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703" y="2584451"/>
            <a:ext cx="10792097" cy="4129858"/>
          </a:xfrm>
        </p:spPr>
        <p:txBody>
          <a:bodyPr>
            <a:normAutofit fontScale="6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latin typeface="IBM Plex"/>
              </a:rPr>
              <a:t>Такие </a:t>
            </a:r>
            <a:r>
              <a:rPr lang="ru-RU" altLang="ru-RU" dirty="0">
                <a:latin typeface="IBM Plex"/>
              </a:rPr>
              <a:t>локоны отличаются ломкостью и уязвимостью, при плохом уходе становятся похожими на искусственные. Расчесываются они с трудом и очень плохо укладываются. Кроме того, сухие волосы быстро спутываются, ломаются и секутся на концах. От недостатка жировой смазки в таком случае страдает и кожа головы - она раздражается и шелушится. После расчесывания можно заметить, осевшую на одежде, сухую перхоть.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>
                <a:latin typeface="IBM Plex"/>
              </a:rPr>
              <a:t>Причиной такого состояния волос могут стать и индивидуальные особенности организма, и внешние негативные факторы. Пряди становятся сухими из-за плохой активности сальных желез, это приводит к тому, что волос становится неэластичным и тонким по всей длине. Часто проблемы с естественной жировой смазкой возникают с возрастом, в таком случае они являются следствием различных заболеваний.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>
                <a:latin typeface="IBM Plex"/>
              </a:rPr>
              <a:t>Кроме того, волосы могут стать сухими в результате недостаточного или плохого ухода. Стресс, морозы и яркое солнце, частое окрашивание, химическая завивка, сушка феном, некачественные средства для укладки значительно ухудшают качество локонов. Вред от этих факторов возможно значительно уменьшить, используя шампуни </a:t>
            </a:r>
            <a:r>
              <a:rPr lang="ru-RU" altLang="ru-RU" dirty="0" smtClean="0">
                <a:latin typeface="IBM Plex"/>
              </a:rPr>
              <a:t>для </a:t>
            </a:r>
            <a:r>
              <a:rPr lang="ru-RU" altLang="ru-RU" dirty="0">
                <a:latin typeface="IBM Plex"/>
              </a:rPr>
              <a:t>сухих волос, а также средства для интенсивного питания локонов. Они помогут восстановить структуру волос, увлажнить кожу головы и предотвратить появление секущихся кончиков.</a:t>
            </a:r>
            <a:endParaRPr kumimoji="0" lang="ru-RU" altLang="ru-RU" sz="54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369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011" y="0"/>
            <a:ext cx="3391989" cy="26632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Жирные волосы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143" y="1489166"/>
            <a:ext cx="10700657" cy="468779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Данный тип локонов характеризуется повышенной жирностью, из-за которой они выглядят тяжелыми и неухоженными через полдня или день после мытья. Такие волосы не держат объем, а свисают неаккуратными прядями. Кожа головы также покрыта большим количеством подкожного сала, что порою приводит к появлению жирной перхоти - небольших жирных корочек на коже головы, вызывающих зуд.</a:t>
            </a:r>
          </a:p>
          <a:p>
            <a:r>
              <a:rPr lang="ru-RU" dirty="0"/>
              <a:t>Причина повышенной жирности локонов - чрезмерная выработка жировой смазки сальными железами. Их активность может быть следствием генетических особенностей организма или свидетельством проблем со здоровьем. Такие волосы очень часто встречаются у подростков, в этом случае причина - гормональные всплески, присущие данному возрасту.</a:t>
            </a:r>
          </a:p>
          <a:p>
            <a:r>
              <a:rPr lang="ru-RU" dirty="0"/>
              <a:t>Кроме того, неполадки в работе желез может вызывать прием медикаментов, стрессы и избыточная физическая активность. Также выработка кожного сала связана с питанием. Поэтому обладателям жирных волос не стоит включать в рацион слишком много продуктов, которые богаты жирами и углеводами.</a:t>
            </a:r>
          </a:p>
          <a:p>
            <a:r>
              <a:rPr lang="ru-RU" dirty="0"/>
              <a:t>Способствует ухудшению состояния волос и чрезмерное использование средств для укладки и косметика плохого качества. Если у вас жирные волосы и вы хотите, чтобы они как можно дольше сохраняли чистоту, были здоровыми и красивыми, воспользуйтесь шампунем  для жирных и комбинированных волос. Он </a:t>
            </a:r>
            <a:r>
              <a:rPr lang="ru-RU" dirty="0" err="1"/>
              <a:t>оздоравливает</a:t>
            </a:r>
            <a:r>
              <a:rPr lang="ru-RU" dirty="0"/>
              <a:t> жирную кожу головы и нормализует работу сальных желез.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37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673" y="0"/>
            <a:ext cx="3333750" cy="22193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Нормальные волосы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Нормальные волосы встречаются не так часто, они являются настоящим предметом зависти для окружающих. Здоровые и ухоженные локоны отличаются густотой и привлекательным блеском. Обладатели таких волос не страдают от раздражения и шелушения кожи головы. Прическа остается свежей на вид несколько дней после мытья. Чтобы такое состояние сохранилось надолго, необходимо правильно заботиться о локонах, сложного ухода они не требуют. Волосы нормально расчесываются, не ломаются даже при частой завивке и быстро восстанавливаются после повреждений.</a:t>
            </a:r>
          </a:p>
          <a:p>
            <a:r>
              <a:rPr lang="ru-RU" dirty="0"/>
              <a:t>Волосы комбинированного типа имеют сухие концы, при этом быстро становятся жирными. Такой эффект получается из-за неравномерного распределения жира по прядям, что чаще всего является следствием воздействия химических средств, слишком долгого пребывания на солнце или частыми завивками и горячими укладками. В данном случае вам потребуется использовать разные средства на корнях и на кончиках.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198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9006"/>
            <a:ext cx="10682513" cy="600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28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714" y="365125"/>
            <a:ext cx="6188528" cy="23561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379720" cy="107178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Тест, как определить тип волос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77" y="2090057"/>
            <a:ext cx="7367452" cy="43481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Разобрались </a:t>
            </a:r>
            <a:r>
              <a:rPr lang="ru-RU" dirty="0"/>
              <a:t>в особенностях локонов - пришло время выяснить, как правильно определить тип волос. Для этого существует очень простой тест, который вы легко сможете провести в домашних условиях.</a:t>
            </a:r>
          </a:p>
          <a:p>
            <a:r>
              <a:rPr lang="ru-RU" dirty="0"/>
              <a:t>Перед тем как провести его, вымойте голову шампунем, не используя бальзам. Затем высушите локоны. Далее вам потребуется бумажная салфетка. Приложите ее к коже на макушке и за ушами. Если вы заметите на листке масляные следы, значит, у вас жирные волосы. При сухом или нормальном типе волос бумага останется чистой.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686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вас сухие локоны, если:</a:t>
            </a:r>
          </a:p>
          <a:p>
            <a:r>
              <a:rPr lang="ru-RU" dirty="0"/>
              <a:t>они остаются чистыми по 6-7 дней;</a:t>
            </a:r>
          </a:p>
          <a:p>
            <a:r>
              <a:rPr lang="ru-RU" dirty="0"/>
              <a:t>отсутствует блеск;</a:t>
            </a:r>
          </a:p>
          <a:p>
            <a:r>
              <a:rPr lang="ru-RU" dirty="0"/>
              <a:t>кончики ломаются и секутся;</a:t>
            </a:r>
          </a:p>
          <a:p>
            <a:r>
              <a:rPr lang="ru-RU" dirty="0"/>
              <a:t>волосы легко электризуются;</a:t>
            </a:r>
          </a:p>
          <a:p>
            <a:r>
              <a:rPr lang="ru-RU" dirty="0"/>
              <a:t>сушка феном делает их более хрупкими;</a:t>
            </a:r>
          </a:p>
          <a:p>
            <a:r>
              <a:rPr lang="ru-RU" dirty="0"/>
              <a:t>очень сложно уложить.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115" y="1027906"/>
            <a:ext cx="4400685" cy="3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60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8" y="-33337"/>
            <a:ext cx="10287000" cy="12420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У вас жирные волосы, если:</a:t>
            </a:r>
          </a:p>
          <a:p>
            <a:r>
              <a:rPr lang="ru-RU" dirty="0">
                <a:solidFill>
                  <a:schemeClr val="bg1"/>
                </a:solidFill>
              </a:rPr>
              <a:t>уже на следующий день после мытья прическа выглядит грязной;</a:t>
            </a:r>
          </a:p>
          <a:p>
            <a:r>
              <a:rPr lang="ru-RU" dirty="0">
                <a:solidFill>
                  <a:schemeClr val="bg1"/>
                </a:solidFill>
              </a:rPr>
              <a:t>кончики почти не секутся;</a:t>
            </a:r>
          </a:p>
          <a:p>
            <a:r>
              <a:rPr lang="ru-RU" dirty="0">
                <a:solidFill>
                  <a:schemeClr val="bg1"/>
                </a:solidFill>
              </a:rPr>
              <a:t>пряди быстро становятся тяжелыми, приобретают некрасивый сальный блеск;</a:t>
            </a:r>
          </a:p>
          <a:p>
            <a:r>
              <a:rPr lang="ru-RU" dirty="0">
                <a:solidFill>
                  <a:schemeClr val="bg1"/>
                </a:solidFill>
              </a:rPr>
              <a:t>хорошо укладываются. Но держат форму недолго;</a:t>
            </a:r>
          </a:p>
          <a:p>
            <a:r>
              <a:rPr lang="ru-RU" dirty="0">
                <a:solidFill>
                  <a:schemeClr val="bg1"/>
                </a:solidFill>
              </a:rPr>
              <a:t>после мытья нет ощущения сухости кожи;</a:t>
            </a:r>
          </a:p>
          <a:p>
            <a:r>
              <a:rPr lang="ru-RU" dirty="0">
                <a:solidFill>
                  <a:schemeClr val="bg1"/>
                </a:solidFill>
              </a:rPr>
              <a:t>не электризуются.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17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355" y="2769324"/>
            <a:ext cx="5675291" cy="36782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вас нормальные волосы, если:</a:t>
            </a:r>
          </a:p>
          <a:p>
            <a:r>
              <a:rPr lang="ru-RU" dirty="0"/>
              <a:t>локоны становятся жирными примерно на 3 день после мытья;</a:t>
            </a:r>
          </a:p>
          <a:p>
            <a:r>
              <a:rPr lang="ru-RU" dirty="0"/>
              <a:t>кончики бывают суховатыми, но секутся редко;</a:t>
            </a:r>
          </a:p>
          <a:p>
            <a:r>
              <a:rPr lang="ru-RU" dirty="0"/>
              <a:t>сушка феном не портит их вид;</a:t>
            </a:r>
          </a:p>
          <a:p>
            <a:r>
              <a:rPr lang="ru-RU" dirty="0"/>
              <a:t>после мытья иногда бывает ощущение стянутой кожи;</a:t>
            </a:r>
          </a:p>
          <a:p>
            <a:r>
              <a:rPr lang="ru-RU" dirty="0"/>
              <a:t>иногда электризуются;</a:t>
            </a:r>
          </a:p>
          <a:p>
            <a:r>
              <a:rPr lang="ru-RU" dirty="0"/>
              <a:t>хорошо укладываются и держат форму.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74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1102</Words>
  <Application>Microsoft Office PowerPoint</Application>
  <PresentationFormat>Широкоэкранный</PresentationFormat>
  <Paragraphs>52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IBM Plex</vt:lpstr>
      <vt:lpstr>latobold</vt:lpstr>
      <vt:lpstr>Тема Office</vt:lpstr>
      <vt:lpstr>КАК ОПРЕДЕЛИТЬ ТИП ВОЛОС</vt:lpstr>
      <vt:lpstr>Сухие волосы </vt:lpstr>
      <vt:lpstr>Жирные волосы</vt:lpstr>
      <vt:lpstr>Нормальные волосы </vt:lpstr>
      <vt:lpstr>Презентация PowerPoint</vt:lpstr>
      <vt:lpstr>Тест, как определить тип волос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Уход за разными типами волос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ОПРЕДЕЛИТЬ ТИП ВОЛОС</dc:title>
  <dc:creator>Пользователь Windows</dc:creator>
  <cp:lastModifiedBy>Пользователь Windows</cp:lastModifiedBy>
  <cp:revision>6</cp:revision>
  <dcterms:created xsi:type="dcterms:W3CDTF">2022-09-22T10:29:21Z</dcterms:created>
  <dcterms:modified xsi:type="dcterms:W3CDTF">2022-09-22T11:18:39Z</dcterms:modified>
</cp:coreProperties>
</file>